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60F8B-55A5-4810-B62A-BAFC340AFCD8}" type="datetimeFigureOut">
              <a:rPr lang="de-DE" smtClean="0"/>
              <a:t>03.04.2011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A4CF-930A-4403-BB03-5469F3E03291}" type="slidenum">
              <a:rPr lang="de-DE" smtClean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libOPC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„Hello World“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libOPC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libOPC</dc:title>
  <dc:creator>flr</dc:creator>
  <cp:lastModifiedBy>flr</cp:lastModifiedBy>
  <cp:revision>1</cp:revision>
  <dcterms:created xsi:type="dcterms:W3CDTF">2011-04-03T21:06:50Z</dcterms:created>
  <dcterms:modified xsi:type="dcterms:W3CDTF">2011-04-03T21:07:58Z</dcterms:modified>
</cp:coreProperties>
</file>